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6" r:id="rId6"/>
    <p:sldId id="260" r:id="rId7"/>
    <p:sldId id="261" r:id="rId8"/>
    <p:sldId id="263" r:id="rId9"/>
    <p:sldId id="264" r:id="rId10"/>
    <p:sldId id="269" r:id="rId11"/>
    <p:sldId id="268" r:id="rId12"/>
    <p:sldId id="267" r:id="rId13"/>
    <p:sldId id="270" r:id="rId14"/>
    <p:sldId id="271" r:id="rId15"/>
    <p:sldId id="272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281" r:id="rId24"/>
    <p:sldId id="282" r:id="rId25"/>
    <p:sldId id="283" r:id="rId26"/>
    <p:sldId id="265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55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D71643-06A4-C5B7-75E8-DCAD88EE8B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611CB67-31E2-090C-B5A7-F650ED5566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92EC6A-FC68-DE87-A394-9BE1D70ABC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62FAE-87CB-4C96-A2CD-8D8DF22F075A}" type="datetimeFigureOut">
              <a:rPr lang="en-US" smtClean="0"/>
              <a:t>3/13/2023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F54DDD-D530-4F0E-1B76-88408D7086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8DD30B-52A2-BB07-98AF-2820D97FE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26A76-6946-4F61-91BD-BA88963E6C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3580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6247D-841A-A9D1-C825-E258DD87E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82C2D5-CD9D-518A-64D7-441E0FEF36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970D37-C308-CD0A-E475-D485892425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62FAE-87CB-4C96-A2CD-8D8DF22F075A}" type="datetimeFigureOut">
              <a:rPr lang="en-US" smtClean="0"/>
              <a:t>3/13/2023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184967-38C6-B0A7-1160-5DDFDCE251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560941-9757-7460-0AE8-76C325AE15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26A76-6946-4F61-91BD-BA88963E6C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0927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6C5A27C-982D-E949-4A7B-80C6158BE02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14D29C8-7080-A2D1-C2CC-C6B887A35A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4BAA78-B0D3-113B-9E89-EDF845C742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62FAE-87CB-4C96-A2CD-8D8DF22F075A}" type="datetimeFigureOut">
              <a:rPr lang="en-US" smtClean="0"/>
              <a:t>3/13/2023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5370E9-11E9-1EA4-8444-FE6312102D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D778E2-CBAE-1000-6B17-FFC386A0DA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26A76-6946-4F61-91BD-BA88963E6C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6233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07224-92C8-C516-2154-CBD59B8A6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B2990B-3E67-05DD-8F49-FB60DCD58D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D2E050-B824-1086-F1B8-8765961B9F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62FAE-87CB-4C96-A2CD-8D8DF22F075A}" type="datetimeFigureOut">
              <a:rPr lang="en-US" smtClean="0"/>
              <a:t>3/13/2023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3349AB-8104-9864-60A5-DFDA45D9D3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074CC0-EBF6-54F2-6221-B6785C0C5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26A76-6946-4F61-91BD-BA88963E6C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0650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D0882-B4BB-B7E2-1A87-9E3DAD2EA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863C8A-442E-42CF-46A6-6B3C84A01C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5A1A36-0B1D-349A-D298-C2A8BD3A1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62FAE-87CB-4C96-A2CD-8D8DF22F075A}" type="datetimeFigureOut">
              <a:rPr lang="en-US" smtClean="0"/>
              <a:t>3/13/2023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92FA8E-E816-1647-9217-7955AE129C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BF7170-4D12-B846-C32E-F833A983C5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26A76-6946-4F61-91BD-BA88963E6C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9927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0BA0E6-3E17-C728-B4D1-2CA6FA3DA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B9FA18-0C67-C5F4-AA94-FC11E5E9C8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1ACB50-171D-E915-4455-30D844A8C0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1CAAEF-0313-14AA-351D-46D65BF455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62FAE-87CB-4C96-A2CD-8D8DF22F075A}" type="datetimeFigureOut">
              <a:rPr lang="en-US" smtClean="0"/>
              <a:t>3/13/2023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F066AD-0605-D352-E69B-253B3FE2CE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AC12EC-4B52-4517-E0D5-A41F8AC40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26A76-6946-4F61-91BD-BA88963E6C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2522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4C13A-E7C9-EA93-732D-EB43480E8D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C6BE71-854A-E020-149A-54306F6F15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8F3323-FEE1-5B28-5258-B719F42B68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76F0F37-20EF-DC54-9703-05945F45BBE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9E57BFB-ADA3-BA3D-EB0B-40976BAEC4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DD9A300-5523-D0F2-7A50-9479FCA042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62FAE-87CB-4C96-A2CD-8D8DF22F075A}" type="datetimeFigureOut">
              <a:rPr lang="en-US" smtClean="0"/>
              <a:t>3/13/2023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A80C336-EA19-5FCB-2193-CABDF88797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1EC1141-12BB-3A3B-6721-AC5544F91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26A76-6946-4F61-91BD-BA88963E6C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7642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13A389-0BC2-ACF1-1ADA-5B5A17FBD2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E185C27-0C59-7BC0-9345-2E33DC5CC9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62FAE-87CB-4C96-A2CD-8D8DF22F075A}" type="datetimeFigureOut">
              <a:rPr lang="en-US" smtClean="0"/>
              <a:t>3/13/2023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BAAEE0-83B7-2795-FDC8-DE7E381125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14F4DB-9E7E-6503-6336-33C67CD4F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26A76-6946-4F61-91BD-BA88963E6C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0532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96F3DBE-4CFD-2FD2-502A-AC7AE41FA6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62FAE-87CB-4C96-A2CD-8D8DF22F075A}" type="datetimeFigureOut">
              <a:rPr lang="en-US" smtClean="0"/>
              <a:t>3/13/2023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1238333-C329-6E23-0EAE-21C508F7C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3700E0-04DD-9D1B-A521-C32E0C33C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26A76-6946-4F61-91BD-BA88963E6C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0572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139253-5863-B99F-79E9-F1C853A50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D4B524-27A0-80AF-0D13-C4BEFA766A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F24FEF-C822-E1A2-A625-520F8F4EA9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9DA87F-BBE8-E1EC-91CE-741E3251BB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62FAE-87CB-4C96-A2CD-8D8DF22F075A}" type="datetimeFigureOut">
              <a:rPr lang="en-US" smtClean="0"/>
              <a:t>3/13/2023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1D573C-D690-0CE1-4B32-949614CC02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31422F-3325-AAED-0BC2-053E1CEEA3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26A76-6946-4F61-91BD-BA88963E6C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1350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977BD-6B31-1182-CBDF-20782163B4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67BD819-24D0-BE8A-3EB8-01734715D3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879EED-DDC5-F123-7B62-F61244FAB5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060B77-D011-41DB-4A0B-1ABECB88F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62FAE-87CB-4C96-A2CD-8D8DF22F075A}" type="datetimeFigureOut">
              <a:rPr lang="en-US" smtClean="0"/>
              <a:t>3/13/2023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0A0B31-ED74-F01A-3D4E-34B918A671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E86307-2601-BB3B-26E3-E9418D887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26A76-6946-4F61-91BD-BA88963E6C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9842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FCB346-8A97-4970-0BC4-F99695739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CD2D88-8DC5-D6EB-E6F0-24F1F2FB30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B299B9-F992-E56B-C0BF-6428A6C210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762FAE-87CB-4C96-A2CD-8D8DF22F075A}" type="datetimeFigureOut">
              <a:rPr lang="en-US" smtClean="0"/>
              <a:t>3/13/2023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C2FC27-25D9-F5CC-F50F-818C2E2956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D3496B-096F-A07E-3E16-4E0D11F5F7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C26A76-6946-4F61-91BD-BA88963E6C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5551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91341A5-13D2-EB4E-5D0E-222055809D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810" y="258277"/>
            <a:ext cx="10271333" cy="809948"/>
          </a:xfrm>
        </p:spPr>
        <p:txBody>
          <a:bodyPr anchor="t">
            <a:normAutofit/>
          </a:bodyPr>
          <a:lstStyle/>
          <a:p>
            <a:r>
              <a:rPr lang="en-US" sz="2800" dirty="0"/>
              <a:t>Train without Augmentation on different configurations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69132BC-FC55-C67A-AA1F-27BF189618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1524019"/>
            <a:ext cx="11353800" cy="335436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A2FB986-DCB6-93AD-7682-FC803AFFEA0B}"/>
              </a:ext>
            </a:extLst>
          </p:cNvPr>
          <p:cNvSpPr txBox="1"/>
          <p:nvPr/>
        </p:nvSpPr>
        <p:spPr>
          <a:xfrm>
            <a:off x="333286" y="4990744"/>
            <a:ext cx="104087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Two configurations: (30, 10), (28, 10)</a:t>
            </a:r>
          </a:p>
          <a:p>
            <a:pPr marL="342900" indent="-342900">
              <a:buAutoNum type="arabicPeriod"/>
            </a:pPr>
            <a:r>
              <a:rPr lang="en-US" dirty="0"/>
              <a:t>Seven configurations: (30, 10), (28, 10), (32, 10), (26, 10), (34, 10), (30, 14), (28, 14)</a:t>
            </a:r>
          </a:p>
          <a:p>
            <a:pPr marL="342900" indent="-342900">
              <a:buAutoNum type="arabicPeriod"/>
            </a:pPr>
            <a:r>
              <a:rPr lang="en-US" dirty="0"/>
              <a:t>Nine configurations: (30, 10), (28, 10), (32, 10), (26, 10), (34, 10), (30, 14), (28, 14), (32, 14), (26, 14)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3C52CCC-25BA-1770-7C3F-4C824B0B941F}"/>
              </a:ext>
            </a:extLst>
          </p:cNvPr>
          <p:cNvSpPr txBox="1"/>
          <p:nvPr/>
        </p:nvSpPr>
        <p:spPr>
          <a:xfrm>
            <a:off x="11772900" y="182025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1C79765-ADDE-5E29-D1D1-C64FCCC8AA06}"/>
              </a:ext>
            </a:extLst>
          </p:cNvPr>
          <p:cNvSpPr txBox="1"/>
          <p:nvPr/>
        </p:nvSpPr>
        <p:spPr>
          <a:xfrm>
            <a:off x="11772900" y="230115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CEE5CDF-FC21-590A-2D27-B2FFA0C9CC04}"/>
              </a:ext>
            </a:extLst>
          </p:cNvPr>
          <p:cNvSpPr txBox="1"/>
          <p:nvPr/>
        </p:nvSpPr>
        <p:spPr>
          <a:xfrm>
            <a:off x="11772900" y="43801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9897108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7A6E16-241C-1ADD-B8E7-79BD684933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7076" y="329640"/>
            <a:ext cx="6997848" cy="6358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948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CE84665-845C-C1F4-5431-AB7816983B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7076" y="169446"/>
            <a:ext cx="6997848" cy="6358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6138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73120-F5E9-3AAE-63B6-B39CBF69AB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following tests were done with random augmentation which changes at every step()</a:t>
            </a:r>
          </a:p>
        </p:txBody>
      </p:sp>
    </p:spTree>
    <p:extLst>
      <p:ext uri="{BB962C8B-B14F-4D97-AF65-F5344CB8AC3E}">
        <p14:creationId xmlns:p14="http://schemas.microsoft.com/office/powerpoint/2010/main" val="4232008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24128CA-9037-523D-0CA9-032F925C7264}"/>
              </a:ext>
            </a:extLst>
          </p:cNvPr>
          <p:cNvSpPr txBox="1"/>
          <p:nvPr/>
        </p:nvSpPr>
        <p:spPr>
          <a:xfrm>
            <a:off x="8600844" y="3409118"/>
            <a:ext cx="32476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Smoothing 0.8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1BB6B68-3932-6ED4-150F-0B3C4141A1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977" y="549447"/>
            <a:ext cx="7609524" cy="598095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DF6511E-0A3D-EF53-BF90-58360BBEE6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0844" y="667640"/>
            <a:ext cx="3247619" cy="2605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6728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24128CA-9037-523D-0CA9-032F925C7264}"/>
              </a:ext>
            </a:extLst>
          </p:cNvPr>
          <p:cNvSpPr txBox="1"/>
          <p:nvPr/>
        </p:nvSpPr>
        <p:spPr>
          <a:xfrm>
            <a:off x="8600844" y="3409118"/>
            <a:ext cx="32476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Smoothing 0.8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847702-2B67-E1B7-0081-708C32F3CF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977" y="549447"/>
            <a:ext cx="7590476" cy="6000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50A7E0C-98F6-5BDD-2818-754A44E07B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0843" y="727761"/>
            <a:ext cx="3247619" cy="26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5632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24128CA-9037-523D-0CA9-032F925C7264}"/>
              </a:ext>
            </a:extLst>
          </p:cNvPr>
          <p:cNvSpPr txBox="1"/>
          <p:nvPr/>
        </p:nvSpPr>
        <p:spPr>
          <a:xfrm>
            <a:off x="8600844" y="3409118"/>
            <a:ext cx="32476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Smoothing 0.8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4BBF91-7BDB-5E01-075B-71F901CEE4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977" y="557993"/>
            <a:ext cx="7609524" cy="59809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70A02F0-487F-A38D-23AF-A004FAA478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5103" y="673672"/>
            <a:ext cx="3276190" cy="26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00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42EACCB-A043-3686-7B79-605B81F4F6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7076" y="212435"/>
            <a:ext cx="6997847" cy="6358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5220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91BC73E-3345-66F5-C5F1-D116155E3B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7075" y="212435"/>
            <a:ext cx="6997847" cy="6358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4116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0736530-BBBB-4B22-1F99-68AB640449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5546" y="212435"/>
            <a:ext cx="6997847" cy="6358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9040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73120-F5E9-3AAE-63B6-B39CBF69AB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following tests were done with random augmentation which changes every episode</a:t>
            </a:r>
          </a:p>
        </p:txBody>
      </p:sp>
    </p:spTree>
    <p:extLst>
      <p:ext uri="{BB962C8B-B14F-4D97-AF65-F5344CB8AC3E}">
        <p14:creationId xmlns:p14="http://schemas.microsoft.com/office/powerpoint/2010/main" val="42476518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3AA53C78-46C9-BC0D-BDCE-375A479E1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810" y="258277"/>
            <a:ext cx="10271333" cy="809948"/>
          </a:xfrm>
        </p:spPr>
        <p:txBody>
          <a:bodyPr anchor="t">
            <a:normAutofit/>
          </a:bodyPr>
          <a:lstStyle/>
          <a:p>
            <a:r>
              <a:rPr lang="en-US" sz="2800" dirty="0"/>
              <a:t>Narrow grid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54B624-E3F1-81A7-13AE-44D179038B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871" y="942544"/>
            <a:ext cx="9924258" cy="5824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0510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24128CA-9037-523D-0CA9-032F925C7264}"/>
              </a:ext>
            </a:extLst>
          </p:cNvPr>
          <p:cNvSpPr txBox="1"/>
          <p:nvPr/>
        </p:nvSpPr>
        <p:spPr>
          <a:xfrm>
            <a:off x="8600844" y="3409118"/>
            <a:ext cx="32476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Smoothing 0.8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4BBF91-7BDB-5E01-075B-71F901CEE4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6309" y="557993"/>
            <a:ext cx="7594860" cy="59809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70A02F0-487F-A38D-23AF-A004FAA478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95103" y="677509"/>
            <a:ext cx="3276190" cy="2639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9956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24128CA-9037-523D-0CA9-032F925C7264}"/>
              </a:ext>
            </a:extLst>
          </p:cNvPr>
          <p:cNvSpPr txBox="1"/>
          <p:nvPr/>
        </p:nvSpPr>
        <p:spPr>
          <a:xfrm>
            <a:off x="8600844" y="3409118"/>
            <a:ext cx="32476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Smoothing 0.8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4BBF91-7BDB-5E01-075B-71F901CEE4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2327" y="557993"/>
            <a:ext cx="7582823" cy="59809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70A02F0-487F-A38D-23AF-A004FAA478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95103" y="680300"/>
            <a:ext cx="3276190" cy="2634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5082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24128CA-9037-523D-0CA9-032F925C7264}"/>
              </a:ext>
            </a:extLst>
          </p:cNvPr>
          <p:cNvSpPr txBox="1"/>
          <p:nvPr/>
        </p:nvSpPr>
        <p:spPr>
          <a:xfrm>
            <a:off x="8600844" y="3409118"/>
            <a:ext cx="32476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Smoothing 0.8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4BBF91-7BDB-5E01-075B-71F901CEE4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3058" y="557993"/>
            <a:ext cx="7561361" cy="59809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70A02F0-487F-A38D-23AF-A004FAA478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31094" y="680300"/>
            <a:ext cx="3204208" cy="2634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8207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0736530-BBBB-4B22-1F99-68AB640449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15546" y="212435"/>
            <a:ext cx="6997846" cy="6358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9161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0736530-BBBB-4B22-1F99-68AB640449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15546" y="212435"/>
            <a:ext cx="6997846" cy="6358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5416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0736530-BBBB-4B22-1F99-68AB640449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15546" y="212435"/>
            <a:ext cx="6997846" cy="6358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4756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D2AB34-4C20-E3FE-119E-8956312B5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497A76-029A-3F04-F878-6E5B60A5B5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600" dirty="0"/>
              <a:t>When to choose the augmentation? At every step? Or for every episode and keep the augmentation for the entire episode?</a:t>
            </a:r>
          </a:p>
          <a:p>
            <a:r>
              <a:rPr lang="en-US" sz="1600" dirty="0" err="1"/>
              <a:t>gym.vector.SyncVectorEnv</a:t>
            </a:r>
            <a:r>
              <a:rPr lang="en-US" sz="1600" dirty="0"/>
              <a:t> for speed up? </a:t>
            </a:r>
          </a:p>
          <a:p>
            <a:r>
              <a:rPr lang="en-US" sz="1600" dirty="0"/>
              <a:t>Normalize observations before inserting them into the first layer or is Layer Norm enough? Where to place </a:t>
            </a:r>
            <a:r>
              <a:rPr lang="en-US" sz="1600" dirty="0" err="1"/>
              <a:t>LayerNorm</a:t>
            </a:r>
            <a:r>
              <a:rPr lang="en-US" sz="1600" dirty="0"/>
              <a:t> layer?</a:t>
            </a:r>
          </a:p>
          <a:p>
            <a:r>
              <a:rPr lang="en-US" sz="1600" dirty="0"/>
              <a:t>Stable baselines graph looks way smoother. What are possible reasons?</a:t>
            </a:r>
          </a:p>
          <a:p>
            <a:r>
              <a:rPr lang="en-US" sz="1600" dirty="0"/>
              <a:t>Do the steps in </a:t>
            </a:r>
            <a:r>
              <a:rPr lang="en-US" sz="1600" dirty="0" err="1"/>
              <a:t>tensorborad</a:t>
            </a:r>
            <a:r>
              <a:rPr lang="en-US" sz="1600" dirty="0"/>
              <a:t> logs of sb3 correspond to environment steps?</a:t>
            </a:r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4113870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3AA53C78-46C9-BC0D-BDCE-375A479E1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810" y="258277"/>
            <a:ext cx="10271333" cy="809948"/>
          </a:xfrm>
        </p:spPr>
        <p:txBody>
          <a:bodyPr anchor="t">
            <a:normAutofit/>
          </a:bodyPr>
          <a:lstStyle/>
          <a:p>
            <a:r>
              <a:rPr lang="en-US" sz="2800" dirty="0"/>
              <a:t>wide grid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D60CB8-104F-9D97-25CD-D827EE114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871" y="775707"/>
            <a:ext cx="9924258" cy="5824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0693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3AA53C78-46C9-BC0D-BDCE-375A479E1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810" y="258277"/>
            <a:ext cx="10271333" cy="809948"/>
          </a:xfrm>
        </p:spPr>
        <p:txBody>
          <a:bodyPr anchor="t">
            <a:normAutofit/>
          </a:bodyPr>
          <a:lstStyle/>
          <a:p>
            <a:r>
              <a:rPr lang="en-US" sz="2800" dirty="0"/>
              <a:t>random grid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F51BC8-7B84-57AD-3C5D-18A0B231CD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871" y="775706"/>
            <a:ext cx="9924258" cy="5824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099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73120-F5E9-3AAE-63B6-B39CBF69AB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following tests were done without any augmentation</a:t>
            </a:r>
          </a:p>
        </p:txBody>
      </p:sp>
    </p:spTree>
    <p:extLst>
      <p:ext uri="{BB962C8B-B14F-4D97-AF65-F5344CB8AC3E}">
        <p14:creationId xmlns:p14="http://schemas.microsoft.com/office/powerpoint/2010/main" val="21898588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5F103D8-33D2-A4B5-93F4-43E9442590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406" y="544685"/>
            <a:ext cx="7638095" cy="59904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4CBBE9A-D1AE-6EF1-F4D6-2F6D193A19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0844" y="621460"/>
            <a:ext cx="3247619" cy="273333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24128CA-9037-523D-0CA9-032F925C7264}"/>
              </a:ext>
            </a:extLst>
          </p:cNvPr>
          <p:cNvSpPr txBox="1"/>
          <p:nvPr/>
        </p:nvSpPr>
        <p:spPr>
          <a:xfrm>
            <a:off x="8600844" y="3409118"/>
            <a:ext cx="32476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Smoothing 0.8</a:t>
            </a:r>
          </a:p>
        </p:txBody>
      </p:sp>
    </p:spTree>
    <p:extLst>
      <p:ext uri="{BB962C8B-B14F-4D97-AF65-F5344CB8AC3E}">
        <p14:creationId xmlns:p14="http://schemas.microsoft.com/office/powerpoint/2010/main" val="9945616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24128CA-9037-523D-0CA9-032F925C7264}"/>
              </a:ext>
            </a:extLst>
          </p:cNvPr>
          <p:cNvSpPr txBox="1"/>
          <p:nvPr/>
        </p:nvSpPr>
        <p:spPr>
          <a:xfrm>
            <a:off x="8600844" y="3409118"/>
            <a:ext cx="32476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Smoothing 0.8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1024D8-5FC8-115D-F203-EBA997C0DB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170" y="544685"/>
            <a:ext cx="7647619" cy="599047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9BE3857-0D8F-71AE-C2BC-79C22CBDE4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8253" y="659304"/>
            <a:ext cx="3270210" cy="2647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7155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24128CA-9037-523D-0CA9-032F925C7264}"/>
              </a:ext>
            </a:extLst>
          </p:cNvPr>
          <p:cNvSpPr txBox="1"/>
          <p:nvPr/>
        </p:nvSpPr>
        <p:spPr>
          <a:xfrm>
            <a:off x="8600844" y="3409118"/>
            <a:ext cx="32476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Smoothing 0.8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13D1ED-45B9-000E-B377-3209C966C2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170" y="544311"/>
            <a:ext cx="7628571" cy="59904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5EC70D7-1E35-55E4-A2EC-2B5936D1AF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1796" y="663887"/>
            <a:ext cx="3266667" cy="2641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6621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9FDD3F2-E059-F0FC-7E29-6F931446B0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7076" y="329640"/>
            <a:ext cx="6997848" cy="6358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3202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702</TotalTime>
  <Words>245</Words>
  <Application>Microsoft Office PowerPoint</Application>
  <PresentationFormat>Widescreen</PresentationFormat>
  <Paragraphs>28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Arial</vt:lpstr>
      <vt:lpstr>Calibri</vt:lpstr>
      <vt:lpstr>Calibri Light</vt:lpstr>
      <vt:lpstr>Office Theme</vt:lpstr>
      <vt:lpstr>Train without Augmentation on different configurations</vt:lpstr>
      <vt:lpstr>Narrow grid</vt:lpstr>
      <vt:lpstr>wide grid</vt:lpstr>
      <vt:lpstr>random grid</vt:lpstr>
      <vt:lpstr>The following tests were done without any augmentation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following tests were done with random augmentation which changes at every step()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following tests were done with random augmentation which changes every episode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Questions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Train without Augmentation on different configurations</dc:title>
  <dc:creator>Manuel Schmidt</dc:creator>
  <cp:lastModifiedBy>Manu S</cp:lastModifiedBy>
  <cp:revision>10</cp:revision>
  <dcterms:created xsi:type="dcterms:W3CDTF">2023-03-11T19:03:18Z</dcterms:created>
  <dcterms:modified xsi:type="dcterms:W3CDTF">2023-03-13T12:11:06Z</dcterms:modified>
</cp:coreProperties>
</file>